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びょういん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かんぽういん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かんぽうやく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やっきょく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ドラックストア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きくのはな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たば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うえきばち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おかし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のみもの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職員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275856" y="2348880"/>
            <a:ext cx="25747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しょく　いん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がんか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病院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203848" y="2348880"/>
            <a:ext cx="2735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びょう　いん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患者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23583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かん　じゃ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何科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27134" y="2348880"/>
            <a:ext cx="19848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なに　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（ご）希望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860032" y="2276890"/>
            <a:ext cx="21755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き　　ぼう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内科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06373" y="2348880"/>
            <a:ext cx="21900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ない   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来週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6132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らい　しゅう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入れる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987824" y="2420888"/>
            <a:ext cx="670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看護師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71800" y="2348880"/>
            <a:ext cx="34499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かん   ご　　 し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（お）名前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860032" y="2348880"/>
            <a:ext cx="22509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　　まえ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頭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79912" y="2348880"/>
            <a:ext cx="15969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あたま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じびいん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こうか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痛い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11432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いた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熱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1865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ねつ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他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ほか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症状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2441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しょうじょう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出る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07904" y="2348880"/>
            <a:ext cx="6479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で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はかる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高い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276872"/>
            <a:ext cx="11705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たか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お腹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572000" y="2348880"/>
            <a:ext cx="11608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げか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いたい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（お）昼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5220072" y="2348880"/>
            <a:ext cx="11208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ひる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サンドイッチ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他に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ほか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こちらで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しばらく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お待ちください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267744" y="2348880"/>
            <a:ext cx="6415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ま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食べる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987824" y="2348880"/>
            <a:ext cx="6575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た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飲む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36052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の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買う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79912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/>
              <a:t>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82653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見る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034235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レントゲン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406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くすり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2070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点滴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379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てん　てき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555265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車椅子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627784" y="2348880"/>
            <a:ext cx="13869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くるま</a:t>
            </a:r>
            <a:endParaRPr lang="ko-KR" altLang="en-US" sz="4000" dirty="0"/>
          </a:p>
        </p:txBody>
      </p:sp>
      <p:sp>
        <p:nvSpPr>
          <p:cNvPr id="4" name="직사각형 3"/>
          <p:cNvSpPr/>
          <p:nvPr/>
        </p:nvSpPr>
        <p:spPr>
          <a:xfrm>
            <a:off x="4263454" y="2348880"/>
            <a:ext cx="670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</a:t>
            </a:r>
            <a:endParaRPr lang="ko-KR" altLang="en-US" sz="4000" dirty="0"/>
          </a:p>
        </p:txBody>
      </p:sp>
      <p:sp>
        <p:nvSpPr>
          <p:cNvPr id="5" name="직사각형 4"/>
          <p:cNvSpPr/>
          <p:nvPr/>
        </p:nvSpPr>
        <p:spPr>
          <a:xfrm>
            <a:off x="5436096" y="2348880"/>
            <a:ext cx="6783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す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672219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入院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027987" y="2420888"/>
            <a:ext cx="27831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にゅう　いん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2977399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ギ</a:t>
            </a:r>
            <a:r>
              <a:rPr lang="ja-JP" altLang="en-US" dirty="0" smtClean="0"/>
              <a:t>プス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896080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97506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あたま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983825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4274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ひふか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00696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171731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688239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3893335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448923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むね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602634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て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945124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018290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837539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おなか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4971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しょうにか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ひざ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40477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1203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ないか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さんふじんか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270</Words>
  <Application>Microsoft Office PowerPoint</Application>
  <PresentationFormat>화면 슬라이드 쇼(4:3)</PresentationFormat>
  <Paragraphs>101</Paragraphs>
  <Slides>71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71</vt:i4>
      </vt:variant>
    </vt:vector>
  </HeadingPairs>
  <TitlesOfParts>
    <vt:vector size="72" baseType="lpstr">
      <vt:lpstr>Office 테마</vt:lpstr>
      <vt:lpstr>びょういん</vt:lpstr>
      <vt:lpstr>がんか</vt:lpstr>
      <vt:lpstr>じびいん こうか</vt:lpstr>
      <vt:lpstr>げか</vt:lpstr>
      <vt:lpstr>しか</vt:lpstr>
      <vt:lpstr>ひふか</vt:lpstr>
      <vt:lpstr>しょうにか</vt:lpstr>
      <vt:lpstr>ないか</vt:lpstr>
      <vt:lpstr>さんふじんか</vt:lpstr>
      <vt:lpstr>かんぽういん</vt:lpstr>
      <vt:lpstr>かんぽうやく</vt:lpstr>
      <vt:lpstr>はり</vt:lpstr>
      <vt:lpstr>やっきょく</vt:lpstr>
      <vt:lpstr>ドラックストア</vt:lpstr>
      <vt:lpstr>きくのはな たば</vt:lpstr>
      <vt:lpstr>うえきばち</vt:lpstr>
      <vt:lpstr>おかし</vt:lpstr>
      <vt:lpstr>のみもの</vt:lpstr>
      <vt:lpstr>職員</vt:lpstr>
      <vt:lpstr>病院</vt:lpstr>
      <vt:lpstr>患者</vt:lpstr>
      <vt:lpstr>何科</vt:lpstr>
      <vt:lpstr>（ご）希望</vt:lpstr>
      <vt:lpstr>内科</vt:lpstr>
      <vt:lpstr>来週</vt:lpstr>
      <vt:lpstr>入れる</vt:lpstr>
      <vt:lpstr>看護師</vt:lpstr>
      <vt:lpstr>（お）名前</vt:lpstr>
      <vt:lpstr>頭</vt:lpstr>
      <vt:lpstr>痛い</vt:lpstr>
      <vt:lpstr>熱</vt:lpstr>
      <vt:lpstr>他</vt:lpstr>
      <vt:lpstr>症状</vt:lpstr>
      <vt:lpstr>せき</vt:lpstr>
      <vt:lpstr>よく</vt:lpstr>
      <vt:lpstr>出る</vt:lpstr>
      <vt:lpstr>はかる</vt:lpstr>
      <vt:lpstr>高い</vt:lpstr>
      <vt:lpstr>お腹</vt:lpstr>
      <vt:lpstr>いたい</vt:lpstr>
      <vt:lpstr>（お）昼</vt:lpstr>
      <vt:lpstr>サンドイッチ</vt:lpstr>
      <vt:lpstr>他に</vt:lpstr>
      <vt:lpstr>こちらで</vt:lpstr>
      <vt:lpstr>しばらく</vt:lpstr>
      <vt:lpstr>お待ちください</vt:lpstr>
      <vt:lpstr>食べる</vt:lpstr>
      <vt:lpstr>飲む</vt:lpstr>
      <vt:lpstr>買う</vt:lpstr>
      <vt:lpstr>見る</vt:lpstr>
      <vt:lpstr>レントゲン</vt:lpstr>
      <vt:lpstr>くすり</vt:lpstr>
      <vt:lpstr>点滴</vt:lpstr>
      <vt:lpstr>車椅子</vt:lpstr>
      <vt:lpstr>入院</vt:lpstr>
      <vt:lpstr>ギプス</vt:lpstr>
      <vt:lpstr>め</vt:lpstr>
      <vt:lpstr>あたま</vt:lpstr>
      <vt:lpstr>はな</vt:lpstr>
      <vt:lpstr>みみ</vt:lpstr>
      <vt:lpstr>は</vt:lpstr>
      <vt:lpstr>かお</vt:lpstr>
      <vt:lpstr>くち</vt:lpstr>
      <vt:lpstr>くび</vt:lpstr>
      <vt:lpstr>むね</vt:lpstr>
      <vt:lpstr>て</vt:lpstr>
      <vt:lpstr>うで</vt:lpstr>
      <vt:lpstr>こし</vt:lpstr>
      <vt:lpstr>おなか</vt:lpstr>
      <vt:lpstr>ひざ</vt:lpstr>
      <vt:lpstr>あし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24</cp:revision>
  <dcterms:created xsi:type="dcterms:W3CDTF">2017-11-08T00:01:05Z</dcterms:created>
  <dcterms:modified xsi:type="dcterms:W3CDTF">2017-11-08T02:36:13Z</dcterms:modified>
</cp:coreProperties>
</file>